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65" r:id="rId5"/>
    <p:sldId id="259" r:id="rId6"/>
    <p:sldId id="277" r:id="rId7"/>
    <p:sldId id="275" r:id="rId8"/>
    <p:sldId id="276" r:id="rId9"/>
    <p:sldId id="278" r:id="rId10"/>
    <p:sldId id="279" r:id="rId11"/>
    <p:sldId id="280" r:id="rId12"/>
    <p:sldId id="281" r:id="rId13"/>
    <p:sldId id="284" r:id="rId14"/>
    <p:sldId id="285" r:id="rId15"/>
    <p:sldId id="288" r:id="rId16"/>
    <p:sldId id="289" r:id="rId17"/>
    <p:sldId id="286" r:id="rId18"/>
    <p:sldId id="287" r:id="rId19"/>
    <p:sldId id="282" r:id="rId20"/>
    <p:sldId id="283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95" autoAdjust="0"/>
  </p:normalViewPr>
  <p:slideViewPr>
    <p:cSldViewPr>
      <p:cViewPr varScale="1">
        <p:scale>
          <a:sx n="60" d="100"/>
          <a:sy n="60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2-6-2016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725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548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4839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696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875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745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418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049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39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908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451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85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886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7615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816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916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59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2-6-2016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2-6-2016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2-6-2016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2-6-2016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2-6-2016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vimeo.com/6317716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vimeo.com/6315293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b79MiB2OM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youtube.com/watch?v=Qf-umz0K5mc" TargetMode="External"/><Relationship Id="rId4" Type="http://schemas.openxmlformats.org/officeDocument/2006/relationships/hyperlink" Target="http://www.youtube.com/watch?v=yQumPmZmLFc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Plantenteelt </a:t>
            </a:r>
            <a:r>
              <a:rPr lang="nl-NL" dirty="0" err="1" smtClean="0"/>
              <a:t>vakdag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056582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R. </a:t>
            </a:r>
            <a:r>
              <a:rPr lang="nl-NL" dirty="0" err="1" smtClean="0"/>
              <a:t>Soesman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2833687"/>
            <a:ext cx="2914650" cy="11906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r>
              <a:rPr lang="nl-NL" dirty="0" smtClean="0"/>
              <a:t>Theorie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828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Advertentie lezen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881" y="3068958"/>
            <a:ext cx="9803881" cy="305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239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Advertentie lezen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13176"/>
            <a:ext cx="67437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73" y="2851001"/>
            <a:ext cx="60293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240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" y="274638"/>
            <a:ext cx="9144000" cy="676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696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err="1" smtClean="0"/>
              <a:t>Naktuinbouw</a:t>
            </a:r>
            <a:r>
              <a:rPr lang="nl-NL" dirty="0" smtClean="0"/>
              <a:t> algemeen</a:t>
            </a:r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7"/>
            <a:ext cx="4248900" cy="129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091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err="1" smtClean="0"/>
              <a:t>Naktuinbouw</a:t>
            </a:r>
            <a:r>
              <a:rPr lang="nl-NL" dirty="0" smtClean="0"/>
              <a:t> keuringen</a:t>
            </a:r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4248900" cy="129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83" y="429443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494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Opdracht niveau 2</a:t>
            </a:r>
            <a:r>
              <a:rPr lang="nl-NL" dirty="0" smtClean="0"/>
              <a:t>: Maak de oriëntatie en de eerste 2 opdrachten van de webquest; oogsten van boomkwekerij gewassen.</a:t>
            </a:r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b="1" dirty="0" smtClean="0"/>
              <a:t>Opdracht niveau 3&amp;4: </a:t>
            </a:r>
            <a:r>
              <a:rPr lang="nl-NL" dirty="0" smtClean="0"/>
              <a:t>Maak de eerste 3 opdrachten van de webquest; oogsten van boomkwekerij gewassen.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031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nl-NL" dirty="0" smtClean="0"/>
              <a:t>Evaluatie/reflectie: Informatie verzamelen</a:t>
            </a:r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dirty="0" smtClean="0"/>
              <a:t>Wat ging goed en wat kan de volgende keer beter?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6517445" cy="177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314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Verzamelarrangement</a:t>
            </a:r>
          </a:p>
          <a:p>
            <a:pPr marL="109728" indent="0">
              <a:buNone/>
            </a:pPr>
            <a:r>
              <a:rPr lang="nl-NL" dirty="0" smtClean="0"/>
              <a:t>Integrale opdracht</a:t>
            </a:r>
            <a:endParaRPr lang="nl-NL" dirty="0" smtClean="0"/>
          </a:p>
          <a:p>
            <a:pPr marL="109728" indent="0">
              <a:buNone/>
            </a:pPr>
            <a:r>
              <a:rPr lang="nl-NL" dirty="0" smtClean="0"/>
              <a:t>Lesbrief</a:t>
            </a:r>
          </a:p>
          <a:p>
            <a:pPr marL="109728" indent="0">
              <a:buNone/>
            </a:pPr>
            <a:r>
              <a:rPr lang="nl-NL" dirty="0" smtClean="0"/>
              <a:t>BPV opdracht</a:t>
            </a:r>
          </a:p>
          <a:p>
            <a:pPr marL="109728" indent="0">
              <a:buNone/>
            </a:pPr>
            <a:r>
              <a:rPr lang="nl-NL" dirty="0" smtClean="0"/>
              <a:t>Excursies</a:t>
            </a:r>
          </a:p>
          <a:p>
            <a:pPr marL="109728" indent="0">
              <a:buNone/>
            </a:pPr>
            <a:r>
              <a:rPr lang="nl-NL" dirty="0" smtClean="0"/>
              <a:t>Praktijk</a:t>
            </a:r>
          </a:p>
          <a:p>
            <a:pPr marL="109728" indent="0">
              <a:buNone/>
            </a:pPr>
            <a:r>
              <a:rPr lang="nl-NL" dirty="0" smtClean="0"/>
              <a:t>Plantenkennis</a:t>
            </a:r>
          </a:p>
          <a:p>
            <a:pPr marL="109728" indent="0">
              <a:buNone/>
            </a:pPr>
            <a:r>
              <a:rPr lang="nl-NL" dirty="0" smtClean="0"/>
              <a:t>Rooster</a:t>
            </a:r>
          </a:p>
          <a:p>
            <a:pPr marL="109728" indent="0">
              <a:buNone/>
            </a:pPr>
            <a:r>
              <a:rPr lang="nl-NL" dirty="0" smtClean="0"/>
              <a:t>Toetsen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Introductie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081" y="2636912"/>
            <a:ext cx="5591348" cy="31435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8800" dirty="0" smtClean="0"/>
              <a:t>      Les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7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Aftrap: Informatie verzamelen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6517445" cy="177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884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19256" cy="4032448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nl-NL" dirty="0" smtClean="0"/>
              <a:t>Beantwoord voor jezelf de volgende vragen over informatie verzamelen:</a:t>
            </a:r>
          </a:p>
          <a:p>
            <a:pPr lvl="0"/>
            <a:r>
              <a:rPr lang="nl-NL" dirty="0"/>
              <a:t>Ga jij altijd systematisch te werk als je informatie </a:t>
            </a:r>
            <a:r>
              <a:rPr lang="nl-NL" dirty="0" smtClean="0"/>
              <a:t>verzameld?</a:t>
            </a:r>
            <a:endParaRPr lang="nl-NL" dirty="0"/>
          </a:p>
          <a:p>
            <a:pPr lvl="0"/>
            <a:r>
              <a:rPr lang="nl-NL" dirty="0"/>
              <a:t>Hoe verzamel je die informatie?</a:t>
            </a:r>
          </a:p>
          <a:p>
            <a:pPr lvl="0"/>
            <a:r>
              <a:rPr lang="nl-NL" dirty="0"/>
              <a:t>Waar haal jij je informatie meestal vandaan?</a:t>
            </a:r>
          </a:p>
          <a:p>
            <a:pPr lvl="0"/>
            <a:r>
              <a:rPr lang="nl-NL" dirty="0"/>
              <a:t>Hoe selecteer je wat je nodig hebt uit het steeds groter wordende aanbod aan informatie, bijvoorbeeld op internet?</a:t>
            </a:r>
          </a:p>
          <a:p>
            <a:pPr lvl="0"/>
            <a:r>
              <a:rPr lang="nl-NL" dirty="0"/>
              <a:t>Heb je een bepaalde leestechniek ontwikkeld?</a:t>
            </a:r>
          </a:p>
          <a:p>
            <a:pPr lvl="0"/>
            <a:r>
              <a:rPr lang="nl-NL" dirty="0"/>
              <a:t>Hoe orden je de gegevens die je verzameld hebt?</a:t>
            </a:r>
          </a:p>
          <a:p>
            <a:pPr lvl="0"/>
            <a:r>
              <a:rPr lang="nl-NL" dirty="0" smtClean="0"/>
              <a:t>En </a:t>
            </a:r>
            <a:r>
              <a:rPr lang="nl-NL" dirty="0"/>
              <a:t>hoe selecteer je uiteindelijk wat je gebruikt?</a:t>
            </a:r>
          </a:p>
          <a:p>
            <a:pPr lvl="0"/>
            <a:r>
              <a:rPr lang="nl-NL" dirty="0"/>
              <a:t>Zijn er afspraken op je werk of stage hoe de informatie bewaard wordt?</a:t>
            </a:r>
          </a:p>
          <a:p>
            <a:pPr lvl="0"/>
            <a:r>
              <a:rPr lang="nl-NL" dirty="0"/>
              <a:t>Wat vind je van dat systeem?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7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Voorkennis: </a:t>
            </a:r>
            <a:r>
              <a:rPr lang="nl-NL" dirty="0" smtClean="0"/>
              <a:t>Oogsten van boomkwekerij gewassen.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010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Oogsten van boomkwekerij gewassen in de volle grond.</a:t>
            </a:r>
          </a:p>
          <a:p>
            <a:pPr marL="109728" indent="0">
              <a:buNone/>
            </a:pPr>
            <a:r>
              <a:rPr lang="nl-NL" dirty="0" smtClean="0">
                <a:hlinkClick r:id="rId3"/>
              </a:rPr>
              <a:t>Bomen rooien met kale wortel</a:t>
            </a:r>
            <a:endParaRPr lang="nl-NL" dirty="0" smtClean="0"/>
          </a:p>
          <a:p>
            <a:pPr marL="109728" indent="0">
              <a:buNone/>
            </a:pPr>
            <a:r>
              <a:rPr lang="nl-NL" dirty="0" smtClean="0">
                <a:hlinkClick r:id="rId4"/>
              </a:rPr>
              <a:t>Bomen rooien met kluit</a:t>
            </a:r>
            <a:endParaRPr lang="nl-NL" dirty="0" smtClean="0"/>
          </a:p>
          <a:p>
            <a:pPr marL="109728" indent="0">
              <a:buNone/>
            </a:pPr>
            <a:r>
              <a:rPr lang="nl-NL" dirty="0" smtClean="0">
                <a:hlinkClick r:id="rId5"/>
              </a:rPr>
              <a:t>Buxus en Dennen rooien</a:t>
            </a: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201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Oogsten van boomkwekerij gewassen in potten.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081" y="4924919"/>
            <a:ext cx="2286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706" y="292494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06" y="4853482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533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973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Oogsten van boomkwekerij gewassen in potten.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30582"/>
            <a:ext cx="4752528" cy="304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401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6FF209-033C-4106-BFE7-1736944BCE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B36F7D-3CAB-454D-A882-BD0EA9B30B6E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DBE0090-752A-4EEA-BB18-45230433A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631</TotalTime>
  <Words>277</Words>
  <Application>Microsoft Office PowerPoint</Application>
  <PresentationFormat>Diavoorstelling (4:3)</PresentationFormat>
  <Paragraphs>81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Calibri</vt:lpstr>
      <vt:lpstr>Lucida Sans Unicode</vt:lpstr>
      <vt:lpstr>Verdana</vt:lpstr>
      <vt:lpstr>Wingdings 2</vt:lpstr>
      <vt:lpstr>Wingdings 3</vt:lpstr>
      <vt:lpstr>Concourse</vt:lpstr>
      <vt:lpstr>Plantenteelt vakdag</vt:lpstr>
      <vt:lpstr>Introductie</vt:lpstr>
      <vt:lpstr>PowerPoint-presentatie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Robert Soesman</cp:lastModifiedBy>
  <cp:revision>90</cp:revision>
  <dcterms:created xsi:type="dcterms:W3CDTF">2013-12-03T16:07:15Z</dcterms:created>
  <dcterms:modified xsi:type="dcterms:W3CDTF">2016-06-02T16:03:00Z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